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7"/>
  </p:notesMasterIdLst>
  <p:sldIdLst>
    <p:sldId id="522" r:id="rId2"/>
    <p:sldId id="388" r:id="rId3"/>
    <p:sldId id="491" r:id="rId4"/>
    <p:sldId id="503" r:id="rId5"/>
    <p:sldId id="502" r:id="rId6"/>
    <p:sldId id="518" r:id="rId7"/>
    <p:sldId id="519" r:id="rId8"/>
    <p:sldId id="520" r:id="rId9"/>
    <p:sldId id="390" r:id="rId10"/>
    <p:sldId id="396" r:id="rId11"/>
    <p:sldId id="397" r:id="rId12"/>
    <p:sldId id="398" r:id="rId13"/>
    <p:sldId id="400" r:id="rId14"/>
    <p:sldId id="401" r:id="rId15"/>
    <p:sldId id="402" r:id="rId16"/>
    <p:sldId id="403" r:id="rId17"/>
    <p:sldId id="405" r:id="rId18"/>
    <p:sldId id="448" r:id="rId19"/>
    <p:sldId id="460" r:id="rId20"/>
    <p:sldId id="406" r:id="rId21"/>
    <p:sldId id="408" r:id="rId22"/>
    <p:sldId id="410" r:id="rId23"/>
    <p:sldId id="423" r:id="rId24"/>
    <p:sldId id="424" r:id="rId25"/>
    <p:sldId id="425" r:id="rId26"/>
    <p:sldId id="420" r:id="rId27"/>
    <p:sldId id="421" r:id="rId28"/>
    <p:sldId id="416" r:id="rId29"/>
    <p:sldId id="417" r:id="rId30"/>
    <p:sldId id="411" r:id="rId31"/>
    <p:sldId id="413" r:id="rId32"/>
    <p:sldId id="455" r:id="rId33"/>
    <p:sldId id="457" r:id="rId34"/>
    <p:sldId id="456" r:id="rId35"/>
    <p:sldId id="458" r:id="rId36"/>
    <p:sldId id="450" r:id="rId37"/>
    <p:sldId id="451" r:id="rId38"/>
    <p:sldId id="452" r:id="rId39"/>
    <p:sldId id="453" r:id="rId40"/>
    <p:sldId id="459" r:id="rId41"/>
    <p:sldId id="454" r:id="rId42"/>
    <p:sldId id="436" r:id="rId43"/>
    <p:sldId id="414" r:id="rId44"/>
    <p:sldId id="483" r:id="rId45"/>
    <p:sldId id="484" r:id="rId46"/>
    <p:sldId id="485" r:id="rId47"/>
    <p:sldId id="486" r:id="rId48"/>
    <p:sldId id="488" r:id="rId49"/>
    <p:sldId id="487" r:id="rId50"/>
    <p:sldId id="437" r:id="rId51"/>
    <p:sldId id="489" r:id="rId52"/>
    <p:sldId id="438" r:id="rId53"/>
    <p:sldId id="477" r:id="rId54"/>
    <p:sldId id="440" r:id="rId55"/>
    <p:sldId id="441" r:id="rId56"/>
    <p:sldId id="475" r:id="rId57"/>
    <p:sldId id="442" r:id="rId58"/>
    <p:sldId id="443" r:id="rId59"/>
    <p:sldId id="444" r:id="rId60"/>
    <p:sldId id="478" r:id="rId61"/>
    <p:sldId id="501" r:id="rId62"/>
    <p:sldId id="445" r:id="rId63"/>
    <p:sldId id="474" r:id="rId64"/>
    <p:sldId id="480" r:id="rId65"/>
    <p:sldId id="481" r:id="rId66"/>
    <p:sldId id="446" r:id="rId67"/>
    <p:sldId id="447" r:id="rId68"/>
    <p:sldId id="494" r:id="rId69"/>
    <p:sldId id="516" r:id="rId70"/>
    <p:sldId id="461" r:id="rId71"/>
    <p:sldId id="515" r:id="rId72"/>
    <p:sldId id="514" r:id="rId73"/>
    <p:sldId id="462" r:id="rId74"/>
    <p:sldId id="495" r:id="rId75"/>
    <p:sldId id="511" r:id="rId76"/>
    <p:sldId id="463" r:id="rId77"/>
    <p:sldId id="512" r:id="rId78"/>
    <p:sldId id="464" r:id="rId79"/>
    <p:sldId id="496" r:id="rId80"/>
    <p:sldId id="497" r:id="rId81"/>
    <p:sldId id="498" r:id="rId82"/>
    <p:sldId id="499" r:id="rId83"/>
    <p:sldId id="510" r:id="rId84"/>
    <p:sldId id="521" r:id="rId85"/>
    <p:sldId id="473" r:id="rId86"/>
    <p:sldId id="509" r:id="rId87"/>
    <p:sldId id="469" r:id="rId88"/>
    <p:sldId id="505" r:id="rId89"/>
    <p:sldId id="470" r:id="rId90"/>
    <p:sldId id="517" r:id="rId91"/>
    <p:sldId id="471" r:id="rId92"/>
    <p:sldId id="504" r:id="rId93"/>
    <p:sldId id="472" r:id="rId94"/>
    <p:sldId id="513" r:id="rId95"/>
    <p:sldId id="393" r:id="rId96"/>
  </p:sldIdLst>
  <p:sldSz cx="12192000" cy="6858000"/>
  <p:notesSz cx="6858000" cy="9144000"/>
  <p:embeddedFontLst>
    <p:embeddedFont>
      <p:font typeface="Tw Cen MT Condensed Extra Bold" panose="020B0803020202020204" pitchFamily="34" charset="0"/>
      <p:regular r:id="rId9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166" userDrawn="1">
          <p15:clr>
            <a:srgbClr val="A4A3A4"/>
          </p15:clr>
        </p15:guide>
        <p15:guide id="3" orient="horz" pos="3725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orient="horz" pos="55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pos="7129" userDrawn="1">
          <p15:clr>
            <a:srgbClr val="A4A3A4"/>
          </p15:clr>
        </p15:guide>
        <p15:guide id="9" orient="horz" pos="386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식 신" initials="강신" lastIdx="1" clrIdx="0">
    <p:extLst>
      <p:ext uri="{19B8F6BF-5375-455C-9EA6-DF929625EA0E}">
        <p15:presenceInfo xmlns:p15="http://schemas.microsoft.com/office/powerpoint/2012/main" userId="f11255f68fc70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6B45D7"/>
    <a:srgbClr val="413B91"/>
    <a:srgbClr val="63A570"/>
    <a:srgbClr val="CFBC4D"/>
    <a:srgbClr val="F1ECCB"/>
    <a:srgbClr val="E3D899"/>
    <a:srgbClr val="D3C25B"/>
    <a:srgbClr val="21C7FB"/>
    <a:srgbClr val="375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438"/>
      </p:cViewPr>
      <p:guideLst>
        <p:guide orient="horz" pos="2183"/>
        <p:guide pos="166"/>
        <p:guide orient="horz" pos="3725"/>
        <p:guide pos="393"/>
        <p:guide orient="horz" pos="550"/>
        <p:guide pos="3840"/>
        <p:guide pos="712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5E59BD3C-3ABD-44C3-AA06-FEA6769347F0}" type="datetimeFigureOut">
              <a:rPr lang="ko-KR" altLang="en-US" smtClean="0"/>
              <a:pPr/>
              <a:t>2023-04-18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402C31-7BFE-487E-88A3-FAA167FFD51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06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" panose="020B0600000101010101" pitchFamily="50" charset="-127"/>
        <a:ea typeface="나눔스퀘어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FCB27-850B-4730-B360-1E246B961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9B4069-0008-4EB2-AB34-5A6C677C7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CD2218-96E8-4CDB-91E6-CE72FDB24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B6808-637D-4BE5-B15E-0F848914D1E9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4C2E6-DD9F-4FCE-A67C-DD6F2C1B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16144-D899-47DA-A3DC-B2F1C338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1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74106-2604-4533-B6D0-81CF02B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A519D3-A4D9-46F7-8E5E-2CD8A2C8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A76241-29BF-416E-873F-44492C9D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371A7-4605-45EF-BA4D-6AA17BC15F66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D36720-2765-4B54-BCD0-015B43A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323B2-C763-469B-A6D7-42D951B8D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51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47F461-1DDF-4DFB-BF03-799C0A2159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59853A-C8E9-4368-87B8-87641DDDB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35AA98-8970-4FF4-95F5-A1152E7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AF558-4C4C-4590-9CAE-EC5F64CFEA8B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36828-6948-4B53-9E2D-2E80FB68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1A7F7-65AD-4A8A-B7E3-FEECD0CEF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C9474-0F61-4012-BABD-4D36857AA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75799-C2E3-459D-B72C-2CD4C9AF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B9657-620D-42BF-AB64-1C52CD70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1213-D4B1-450A-90C0-173C6D61846D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949C5C-EB1D-41B0-9453-D8A194E1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9D954D-E0F9-4DBF-94E1-7083A4F9E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7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A7424-68A7-47A4-B2B7-5A014F364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0EC171-60ED-4176-9078-F4C1DE28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28F8C2-8F33-4A36-9DD2-97AE394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01D47-EC50-4575-A6D3-FD8C5503EA5F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5DE6-4D1D-497C-8954-D78AB9AD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2757C1-A4CC-4DC8-8AD1-E3159A705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BFF63-6D13-43B1-A730-8DE52AD18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3BFC3-2372-4D1D-ACE5-32A5F3E74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784EF2-94F5-4BB6-B57D-E270B138F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7E9CCE-8224-4D48-97A9-754BB3A26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325E-FFF1-4551-942C-2E07C20167AA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F93D7-BE4C-4CA5-A9AB-10A8E800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DF7480-A799-4EC8-BEE7-1F0A02A6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22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D7223-CFF0-464E-8EE4-ED63F956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4006C0-AA94-46CA-BD12-CFD86A88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573A58-8476-4710-8118-261EF8307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35D747-77FF-4BF8-8F15-57C8B5F3C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E77A25-8565-495F-A068-89ECB6D0A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ADB52B-8E7D-4A2E-9EC0-E783A40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5872-0FC6-46E0-9575-87C62E43FA3B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02358F6-F089-4989-93CB-20D86B1A9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098B85-5E9B-44AC-A003-F413A20B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193BC-0D9A-4247-9C98-D7BE42D7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04905B-4A06-4515-9EDE-8AE8FEAAA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C16A3-C4AB-40C2-82E2-C42A5F50EB51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593495-E5C2-450D-B0B6-6398041B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7993D6-6CF7-4E13-873E-C95DE4D0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72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FA4041-32B8-43F6-AA8E-63C50C195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B98C2-36D9-4095-BA2F-5C8869DD0EA5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01562F-910F-444D-AD5C-B437BA72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B0AAD8-2EC4-4E8E-8B09-1CECE31C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5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E1D61-BB62-4160-8E46-3EF49FEA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F9FAD3-D3E7-4CB4-878D-2898A1F4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DA8C6-E16D-4C14-974F-5E5912BE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58FF-BFBB-4D18-81CD-9EE612808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37D0-E1F7-4996-97C4-898A09E3BE15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6BA91F-7357-45A0-BB52-981A707EA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5E182C-6067-4E3A-9C2C-0A8C81D3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08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BCCC8-0286-4CC4-AFCE-DA206E6DD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11538FE-CA27-40A7-9CBE-B447E77AA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CC1DB7-1D5B-4228-9E49-9F77DCED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5EB56D-0111-4177-8466-5062D2CE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BC796-2E93-4B97-B963-37ECB89BFADA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8E12C-7EBC-4B1A-A490-1C496587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E30FA8-99C0-4A3A-B867-8D37C6A64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91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EF45307-5F8A-4827-AB9D-46468B5B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640F25-4B39-4B7E-8327-C129A0AA2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BD2822-9864-404F-96B0-C65BDBE34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B29D9-3810-453C-BED7-E3DE97506DF0}" type="datetime1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E7F9C1-DD58-4757-9DAA-9594DA4C6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4353C6-68DB-4A2B-9BD6-7ABDBBD22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0079-A607-4320-B9F5-480EE6F883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9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 Bold" panose="020B0600000101010101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7_dpJy36oTw" TargetMode="Externa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3530427"/>
          </a:xfrm>
          <a:prstGeom prst="rect">
            <a:avLst/>
          </a:prstGeom>
          <a:solidFill>
            <a:srgbClr val="4E4E4E"/>
          </a:solidFill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1673168" y="1349483"/>
            <a:ext cx="8845663" cy="2290806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7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F0F0F0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MYSOHO</a:t>
            </a:r>
            <a:endParaRPr lang="ko-KR" altLang="en-US" sz="17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F0F0F0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659877" y="3885475"/>
            <a:ext cx="0" cy="2710361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C184B-DD01-4893-A996-EA6E3B6EF47B}"/>
              </a:ext>
            </a:extLst>
          </p:cNvPr>
          <p:cNvSpPr txBox="1"/>
          <p:nvPr/>
        </p:nvSpPr>
        <p:spPr>
          <a:xfrm>
            <a:off x="10166554" y="6111128"/>
            <a:ext cx="154291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5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2023.</a:t>
            </a:r>
            <a:r>
              <a:rPr lang="en-US" altLang="ko-KR" sz="38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38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813307" y="5679908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박선교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김은진 </a:t>
            </a:r>
            <a:r>
              <a:rPr lang="ko-KR" altLang="en-US" sz="2000" kern="100" spc="-70" dirty="0" err="1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서경빈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이준하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이지성</a:t>
            </a:r>
            <a:r>
              <a: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정희진</a:t>
            </a:r>
            <a:endParaRPr lang="en-US" altLang="ko-KR" sz="20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사각형: 둥근 모서리 2">
            <a:extLst>
              <a:ext uri="{FF2B5EF4-FFF2-40B4-BE49-F238E27FC236}">
                <a16:creationId xmlns:a16="http://schemas.microsoft.com/office/drawing/2014/main" id="{67212AE9-0955-47F8-BAA0-1558B6180E00}"/>
              </a:ext>
            </a:extLst>
          </p:cNvPr>
          <p:cNvSpPr/>
          <p:nvPr/>
        </p:nvSpPr>
        <p:spPr>
          <a:xfrm>
            <a:off x="2394717" y="3852481"/>
            <a:ext cx="7402564" cy="65876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ko-KR" sz="15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rgbClr val="4E4E4E"/>
                </a:solidFill>
                <a:latin typeface="Tw Cen MT Condensed Extra Bold" panose="020B0803020202020204" pitchFamily="34" charset="0"/>
                <a:ea typeface="나눔스퀘어 ExtraBold" panose="020B0600000101010101" pitchFamily="50" charset="-127"/>
              </a:rPr>
              <a:t>PROJECT</a:t>
            </a:r>
            <a:endParaRPr lang="ko-KR" altLang="en-US" sz="15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rgbClr val="4E4E4E"/>
              </a:solidFill>
              <a:latin typeface="Tw Cen MT Condensed Extra Bold" panose="020B0803020202020204" pitchFamily="34" charset="0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1509774" y="499831"/>
            <a:ext cx="0" cy="271036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>
            <a:off x="1828800" y="499831"/>
            <a:ext cx="9680974" cy="1"/>
          </a:xfrm>
          <a:prstGeom prst="line">
            <a:avLst/>
          </a:prstGeom>
          <a:ln>
            <a:solidFill>
              <a:srgbClr val="F0F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A11612F-10B3-486C-8C86-32984251356B}"/>
              </a:ext>
            </a:extLst>
          </p:cNvPr>
          <p:cNvCxnSpPr/>
          <p:nvPr/>
        </p:nvCxnSpPr>
        <p:spPr>
          <a:xfrm flipH="1">
            <a:off x="659881" y="6595836"/>
            <a:ext cx="9608069" cy="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4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9262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Member / SNS User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26310"/>
            <a:ext cx="6143086" cy="3657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57" y="2521819"/>
            <a:ext cx="5041263" cy="24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8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tem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62" y="1566365"/>
            <a:ext cx="7705501" cy="379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Cart / Order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98" y="1078888"/>
            <a:ext cx="6163871" cy="50618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60" y="2286884"/>
            <a:ext cx="4754714" cy="29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7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89390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/ </a:t>
              </a:r>
              <a:r>
                <a:rPr lang="en-US" altLang="ko-KR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QnA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 Comment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48" y="1531331"/>
            <a:ext cx="5654529" cy="25916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48" y="4238611"/>
            <a:ext cx="5654531" cy="19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5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Review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60" y="1942122"/>
            <a:ext cx="7603105" cy="304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5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Inquiry / Inquiry Reply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889" y="1490416"/>
            <a:ext cx="6475721" cy="2849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89" y="4488255"/>
            <a:ext cx="6475721" cy="197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Notice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734" y="2296259"/>
            <a:ext cx="7387557" cy="23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38973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</a:rPr>
                <a:t>ER Diagram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614" y="1442030"/>
            <a:ext cx="7236086" cy="5021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633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88873" y="1527992"/>
            <a:ext cx="10710874" cy="4658908"/>
            <a:chOff x="1088873" y="1527992"/>
            <a:chExt cx="10710874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88873" y="1843610"/>
              <a:ext cx="1979316" cy="819453"/>
              <a:chOff x="1491710" y="1700503"/>
              <a:chExt cx="1979316" cy="8194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1710" y="2181402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전체 화면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주문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리뷰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상품문의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페이지</a:t>
            </a:r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(UI)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756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전체 화면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1674929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84513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80" y="2013220"/>
            <a:ext cx="10058400" cy="42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32707" y="1628555"/>
            <a:ext cx="6345447" cy="4642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847BBE-BD05-4F41-A875-305F82BC0BF2}"/>
                </a:ext>
              </a:extLst>
            </p:cNvPr>
            <p:cNvGrpSpPr/>
            <p:nvPr/>
          </p:nvGrpSpPr>
          <p:grpSpPr>
            <a:xfrm>
              <a:off x="4677566" y="2049126"/>
              <a:ext cx="6087890" cy="3803312"/>
              <a:chOff x="4866252" y="1385064"/>
              <a:chExt cx="6087890" cy="380331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6EA8890-F1FE-4698-86C2-BC0E0A5F5E72}"/>
                  </a:ext>
                </a:extLst>
              </p:cNvPr>
              <p:cNvGrpSpPr/>
              <p:nvPr/>
            </p:nvGrpSpPr>
            <p:grpSpPr>
              <a:xfrm>
                <a:off x="4866252" y="1393273"/>
                <a:ext cx="1808238" cy="1657025"/>
                <a:chOff x="4866252" y="1393273"/>
                <a:chExt cx="1808238" cy="1657025"/>
              </a:xfrm>
            </p:grpSpPr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6884770E-10F6-4BFE-94B3-426B4F406B1E}"/>
                    </a:ext>
                  </a:extLst>
                </p:cNvPr>
                <p:cNvSpPr/>
                <p:nvPr/>
              </p:nvSpPr>
              <p:spPr>
                <a:xfrm>
                  <a:off x="4882714" y="1393273"/>
                  <a:ext cx="1032384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01  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DB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설계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719BDC02-22E9-4E42-B75F-E9ED0BDF5258}"/>
                    </a:ext>
                  </a:extLst>
                </p:cNvPr>
                <p:cNvSpPr/>
                <p:nvPr/>
              </p:nvSpPr>
              <p:spPr>
                <a:xfrm>
                  <a:off x="4866252" y="1706744"/>
                  <a:ext cx="1808238" cy="1343554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Member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tem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C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art / Order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/ </a:t>
                  </a:r>
                  <a:r>
                    <a:rPr lang="en-US" altLang="ko-KR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QnA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Comment</a:t>
                  </a: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R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eview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Inquiry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Inquiry Reply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N</a:t>
                  </a:r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otice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7D4DBCD-D951-4BC7-8DCA-36B3F80570BC}"/>
                  </a:ext>
                </a:extLst>
              </p:cNvPr>
              <p:cNvGrpSpPr/>
              <p:nvPr/>
            </p:nvGrpSpPr>
            <p:grpSpPr>
              <a:xfrm>
                <a:off x="7009047" y="1393273"/>
                <a:ext cx="1789002" cy="1841691"/>
                <a:chOff x="7009047" y="1798137"/>
                <a:chExt cx="1789002" cy="1841691"/>
              </a:xfrm>
            </p:grpSpPr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480CFAD3-81E9-4CF1-82F1-2E0F3E2CD0D9}"/>
                    </a:ext>
                  </a:extLst>
                </p:cNvPr>
                <p:cNvSpPr/>
                <p:nvPr/>
              </p:nvSpPr>
              <p:spPr>
                <a:xfrm>
                  <a:off x="7009047" y="1798137"/>
                  <a:ext cx="1789002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02  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관리자 페이지</a:t>
                  </a:r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(UI)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 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14B5E934-77BF-4C36-A85C-8A8E0153B839}"/>
                    </a:ext>
                  </a:extLst>
                </p:cNvPr>
                <p:cNvSpPr/>
                <p:nvPr/>
              </p:nvSpPr>
              <p:spPr>
                <a:xfrm>
                  <a:off x="7009047" y="2111608"/>
                  <a:ext cx="1182425" cy="1528220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전체 화면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 관리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통합문의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 관리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4102FD2F-526F-4D4D-A6EF-1B0E34F1DD42}"/>
                  </a:ext>
                </a:extLst>
              </p:cNvPr>
              <p:cNvGrpSpPr/>
              <p:nvPr/>
            </p:nvGrpSpPr>
            <p:grpSpPr>
              <a:xfrm>
                <a:off x="9133080" y="1385064"/>
                <a:ext cx="1821062" cy="3803312"/>
                <a:chOff x="9133080" y="2194791"/>
                <a:chExt cx="1821062" cy="3803312"/>
              </a:xfrm>
            </p:grpSpPr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D9751385-B714-412B-8966-EB02ADDD7182}"/>
                    </a:ext>
                  </a:extLst>
                </p:cNvPr>
                <p:cNvSpPr/>
                <p:nvPr/>
              </p:nvSpPr>
              <p:spPr>
                <a:xfrm>
                  <a:off x="9145485" y="2194791"/>
                  <a:ext cx="1468401" cy="235558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pPr lvl="0"/>
                  <a:r>
                    <a:rPr lang="en-US" altLang="ko-KR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04  </a:t>
                  </a:r>
                  <a:r>
                    <a:rPr lang="en-US" altLang="ko-KR" sz="1200" kern="100" spc="-10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/  </a:t>
                  </a:r>
                  <a:r>
                    <a:rPr lang="ko-KR" altLang="en-US" sz="1200" kern="100" spc="-10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나눔스퀘어 ExtraBold" panose="020B0600000101010101" pitchFamily="50" charset="-127"/>
                      <a:ea typeface="나눔스퀘어 ExtraBold" panose="020B0600000101010101" pitchFamily="50" charset="-127"/>
                    </a:rPr>
                    <a:t>사용자 페이지</a:t>
                  </a:r>
                  <a:endParaRPr lang="en-US" altLang="ko-KR" sz="1200" kern="100" spc="-10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endParaRPr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36515EC8-4007-4808-8664-8D8E2C47E9EF}"/>
                    </a:ext>
                  </a:extLst>
                </p:cNvPr>
                <p:cNvSpPr/>
                <p:nvPr/>
              </p:nvSpPr>
              <p:spPr>
                <a:xfrm>
                  <a:off x="9133080" y="2438558"/>
                  <a:ext cx="1821062" cy="3559545"/>
                </a:xfrm>
                <a:prstGeom prst="rect">
                  <a:avLst/>
                </a:prstGeom>
              </p:spPr>
              <p:txBody>
                <a:bodyPr wrap="none" lIns="54000" tIns="25200" rIns="54000" bIns="25200">
                  <a:spAutoFit/>
                </a:bodyPr>
                <a:lstStyle/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Header / Footer / </a:t>
                  </a:r>
                  <a:r>
                    <a:rPr lang="en-US" altLang="ko-KR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Nav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검색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메인페이지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카테고리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상세페이지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장바구니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로그인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회원가입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아이디 </a:t>
                  </a:r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/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비밀번호 찾기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비회원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주문조회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마이페이지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err="1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내정보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리뷰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Q&amp;A</a:t>
                  </a: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상품문의 </a:t>
                  </a:r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r>
                    <a:rPr lang="en-US" altLang="ko-KR" sz="1200" kern="100" spc="-70" dirty="0" smtClean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· </a:t>
                  </a:r>
                  <a:r>
                    <a:rPr lang="ko-KR" altLang="en-US" sz="1200" kern="100" spc="-70" dirty="0">
                      <a:ln w="3175" cap="rnd">
                        <a:solidFill>
                          <a:schemeClr val="bg1">
                            <a:alpha val="0"/>
                          </a:schemeClr>
                        </a:solidFill>
                      </a:ln>
                      <a:solidFill>
                        <a:schemeClr val="bg1">
                          <a:lumMod val="50000"/>
                        </a:schemeClr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공지사항</a:t>
                  </a:r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endParaRPr lang="en-US" altLang="ko-KR" sz="12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MYSOHO </a:t>
              </a:r>
              <a:r>
                <a:rPr lang="en-US" altLang="ko-KR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PROJECT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1721118"/>
            <a:ext cx="264821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 </a:t>
            </a:r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마이소호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kern="100" spc="-10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샘플샵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소개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2485228"/>
            <a:ext cx="2545619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및 개발 진행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21744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3899026"/>
            <a:ext cx="1981362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6833989" y="3980447"/>
            <a:ext cx="1942890" cy="235558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/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  </a:t>
            </a:r>
            <a:r>
              <a:rPr lang="en-US" altLang="ko-KR" sz="12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 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관리자 페이지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r>
              <a:rPr lang="en-US" altLang="ko-KR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2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B5E934-77BF-4C36-A85C-8A8E0153B839}"/>
              </a:ext>
            </a:extLst>
          </p:cNvPr>
          <p:cNvSpPr/>
          <p:nvPr/>
        </p:nvSpPr>
        <p:spPr>
          <a:xfrm>
            <a:off x="6833989" y="4235890"/>
            <a:ext cx="1821062" cy="1343554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목록 찾기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ID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찾기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삭제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</a:t>
            </a:r>
            <a:endParaRPr lang="en-US" altLang="ko-KR" sz="1200" kern="100" spc="-7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에디터 </a:t>
            </a:r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업로드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2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AWS S3</a:t>
            </a:r>
            <a:endParaRPr lang="en-US" altLang="ko-KR" sz="12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4580606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구성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286434"/>
            <a:ext cx="1122153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655258" y="5974182"/>
            <a:ext cx="1596641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  /  </a:t>
            </a:r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84770E-10F6-4BFE-94B3-426B4F406B1E}"/>
              </a:ext>
            </a:extLst>
          </p:cNvPr>
          <p:cNvSpPr/>
          <p:nvPr/>
        </p:nvSpPr>
        <p:spPr>
          <a:xfrm>
            <a:off x="7558542" y="1706600"/>
            <a:ext cx="493775" cy="297113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ko-KR" altLang="en-US" sz="16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1600" kern="100" spc="-10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3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회원관리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73" y="2291837"/>
            <a:ext cx="5300143" cy="3089040"/>
          </a:xfrm>
          <a:prstGeom prst="rect">
            <a:avLst/>
          </a:prstGeom>
          <a:ln w="19050">
            <a:noFill/>
          </a:ln>
        </p:spPr>
      </p:pic>
      <p:sp>
        <p:nvSpPr>
          <p:cNvPr id="11" name="직사각형 10"/>
          <p:cNvSpPr/>
          <p:nvPr/>
        </p:nvSpPr>
        <p:spPr>
          <a:xfrm>
            <a:off x="353744" y="19138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44" y="1913814"/>
            <a:ext cx="4568873" cy="41125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6180" y="1544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38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86" y="1844898"/>
            <a:ext cx="7144054" cy="461460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084513" y="14755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5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28" y="1630381"/>
            <a:ext cx="4845797" cy="456811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528520" y="12610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7" y="1630381"/>
            <a:ext cx="4998295" cy="485744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25684" y="126104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28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23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2" y="14123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159" y="1781641"/>
            <a:ext cx="7772707" cy="39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주문관리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64952" y="13668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40" y="1736182"/>
            <a:ext cx="4615126" cy="44127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69" y="2512669"/>
            <a:ext cx="4605425" cy="311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err="1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리뷰관리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769" y="22007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86" y="2570046"/>
            <a:ext cx="5356166" cy="2199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9" y="1821401"/>
            <a:ext cx="4845726" cy="409203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701962" y="14520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90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663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765" y="2033166"/>
            <a:ext cx="7023496" cy="3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통합문의관리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30055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4" y="2166064"/>
            <a:ext cx="5349482" cy="36515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283" y="2166065"/>
            <a:ext cx="5064203" cy="357125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71384" y="17967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26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084513" y="181619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8" y="2159034"/>
            <a:ext cx="7255510" cy="35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상품문의관리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26771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1" y="2103132"/>
            <a:ext cx="5341721" cy="38103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392" y="2103132"/>
            <a:ext cx="5057316" cy="381030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58050" y="17338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 수정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6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30">
            <a:extLst>
              <a:ext uri="{FF2B5EF4-FFF2-40B4-BE49-F238E27FC236}">
                <a16:creationId xmlns:a16="http://schemas.microsoft.com/office/drawing/2014/main" id="{F19FAA02-5912-4594-8B7D-E0BDCFAC6B3E}"/>
              </a:ext>
            </a:extLst>
          </p:cNvPr>
          <p:cNvSpPr/>
          <p:nvPr/>
        </p:nvSpPr>
        <p:spPr>
          <a:xfrm>
            <a:off x="464952" y="484727"/>
            <a:ext cx="5977793" cy="69609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마이소호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4400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샘플샵</a:t>
            </a:r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소개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0CFAD3-81E9-4CF1-82F1-2E0F3E2CD0D9}"/>
              </a:ext>
            </a:extLst>
          </p:cNvPr>
          <p:cNvSpPr/>
          <p:nvPr/>
        </p:nvSpPr>
        <p:spPr>
          <a:xfrm>
            <a:off x="4638965" y="1828799"/>
            <a:ext cx="3340709" cy="666445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pPr lvl="0" algn="ctr"/>
            <a:r>
              <a:rPr lang="ko-KR" altLang="en-US" sz="2000" kern="100" spc="-10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 사이트</a:t>
            </a:r>
            <a:endParaRPr lang="en-US" altLang="ko-KR" sz="2000" kern="100" spc="-100" dirty="0" smtClean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0" algn="ctr"/>
            <a:r>
              <a:rPr lang="en-US" altLang="ko-KR" sz="2000" kern="100" spc="-10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https://sohonara.mysoho.com/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52" y="1283515"/>
            <a:ext cx="3821200" cy="54507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74" y="1281940"/>
            <a:ext cx="3877583" cy="54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5" y="2247197"/>
            <a:ext cx="5307729" cy="29988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419" y="18778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407" y="1784570"/>
            <a:ext cx="4878418" cy="447625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85616" y="1428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9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2" y="484727"/>
            <a:ext cx="11334795" cy="5702173"/>
            <a:chOff x="464952" y="484727"/>
            <a:chExt cx="11334795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31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2" y="484727"/>
              <a:ext cx="6791525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공지사항관리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403" y="2633934"/>
            <a:ext cx="4964154" cy="221878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16480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91" y="2633934"/>
            <a:ext cx="5063934" cy="20672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46458" y="22646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283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317041"/>
              <a:chOff x="2419575" y="2579019"/>
              <a:chExt cx="1979316" cy="13170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목록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ID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등록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수정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306165"/>
              <a:chOff x="2419574" y="2579019"/>
              <a:chExt cx="1979316" cy="130616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선택 삭제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4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341835" y="6327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341835" y="34065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6" y="1002057"/>
            <a:ext cx="5173214" cy="22525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908" y="1675374"/>
            <a:ext cx="5545380" cy="1578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089" y="3783335"/>
            <a:ext cx="4812235" cy="28599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36" y="3777400"/>
            <a:ext cx="5181772" cy="28658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179206" y="13060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79206" y="34132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1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252470" y="73772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9026" y="393866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삭제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26" y="1121725"/>
            <a:ext cx="5788374" cy="268708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284134" y="207753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기능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76" y="1105990"/>
            <a:ext cx="4518140" cy="54056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41" y="4309533"/>
            <a:ext cx="5794259" cy="215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관리자 페이지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(</a:t>
              </a:r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기능</a:t>
              </a:r>
              <a:r>
                <a:rPr lang="en-US" altLang="ko-KR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)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552387"/>
              <a:chOff x="2419574" y="2579019"/>
              <a:chExt cx="1979316" cy="1552387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에디터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이미지 업로드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AWS S3</a:t>
                </a: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76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0" y="453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842" y="120026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findByKeyword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51" y="822533"/>
            <a:ext cx="5775297" cy="58327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987" y="1569594"/>
            <a:ext cx="5877709" cy="38702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388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findByDate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675" y="1283516"/>
            <a:ext cx="7557675" cy="29021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372" y="4387462"/>
            <a:ext cx="7098282" cy="19504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dateSetting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3" y="1754808"/>
            <a:ext cx="5584511" cy="41626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048" y="1361941"/>
            <a:ext cx="4109014" cy="532846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580468" y="168606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검색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2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3084513" y="8132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Service –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getPageList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580" y="1182617"/>
            <a:ext cx="8775866" cy="54005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36534" y="16860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페이지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7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31141"/>
            <a:ext cx="10341559" cy="5855759"/>
            <a:chOff x="1458188" y="331141"/>
            <a:chExt cx="10341559" cy="585575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2378284" y="331141"/>
              <a:ext cx="7247854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디자인 및 개발 진행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864261"/>
              </p:ext>
            </p:extLst>
          </p:nvPr>
        </p:nvGraphicFramePr>
        <p:xfrm>
          <a:off x="1458188" y="1916742"/>
          <a:ext cx="9354954" cy="338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159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2485534604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2930947001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4178292626"/>
                    </a:ext>
                  </a:extLst>
                </a:gridCol>
                <a:gridCol w="1559159">
                  <a:extLst>
                    <a:ext uri="{9D8B030D-6E8A-4147-A177-3AD203B41FA5}">
                      <a16:colId xmlns:a16="http://schemas.microsoft.com/office/drawing/2014/main" val="1577304287"/>
                    </a:ext>
                  </a:extLst>
                </a:gridCol>
              </a:tblGrid>
              <a:tr h="481451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1~2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  <a:endParaRPr kumimoji="0" lang="ko-KR" altLang="en-US" sz="11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3~4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5~6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7~8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9~10</a:t>
                      </a:r>
                      <a:r>
                        <a:rPr kumimoji="0" lang="ko-KR" altLang="en-US" sz="11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Front-end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DB</a:t>
                      </a:r>
                      <a:r>
                        <a:rPr lang="en-US" altLang="ko-KR" sz="1300" baseline="0" dirty="0" smtClean="0">
                          <a:latin typeface="+mn-lt"/>
                        </a:rPr>
                        <a:t> Table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+mn-lt"/>
                        </a:rPr>
                        <a:t>관리자페이지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사용자 페이지</a:t>
                      </a:r>
                      <a:endParaRPr lang="en-US" altLang="ko-KR" sz="1300" dirty="0" smtClean="0">
                        <a:latin typeface="+mn-lt"/>
                      </a:endParaRPr>
                    </a:p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(Back-end)</a:t>
                      </a:r>
                      <a:endParaRPr lang="ko-KR" altLang="en-US" sz="13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+mn-lt"/>
                        </a:rPr>
                        <a:t>Test/Debugging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  <a:tr h="4814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 smtClean="0">
                          <a:latin typeface="+mn-lt"/>
                        </a:rPr>
                        <a:t>보고서</a:t>
                      </a:r>
                      <a:r>
                        <a:rPr lang="en-US" altLang="ko-KR" sz="1300" dirty="0" smtClean="0">
                          <a:latin typeface="+mn-lt"/>
                        </a:rPr>
                        <a:t>/</a:t>
                      </a:r>
                      <a:r>
                        <a:rPr lang="ko-KR" altLang="en-US" sz="1300" dirty="0" smtClean="0">
                          <a:latin typeface="+mn-lt"/>
                        </a:rPr>
                        <a:t>영상</a:t>
                      </a:r>
                      <a:r>
                        <a:rPr lang="ko-KR" altLang="en-US" sz="1300" baseline="0" dirty="0" smtClean="0">
                          <a:latin typeface="+mn-lt"/>
                        </a:rPr>
                        <a:t>촬영</a:t>
                      </a:r>
                      <a:endParaRPr lang="ko-KR" altLang="en-US" sz="1300" dirty="0" smtClean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04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-160177" y="109022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ckeditor5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2" y="1463675"/>
            <a:ext cx="5072183" cy="52097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3372" y="16319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업로드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047068" y="197614"/>
            <a:ext cx="6408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에디터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이미지 업로드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904" y="1991494"/>
            <a:ext cx="6282936" cy="35105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04" y="5676900"/>
            <a:ext cx="5029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5" y="1167342"/>
            <a:ext cx="6249449" cy="2771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5" y="4334934"/>
            <a:ext cx="6244090" cy="194551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-2428068" y="171509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AWS S3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671" y="1167342"/>
            <a:ext cx="5386916" cy="34618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671" y="4754563"/>
            <a:ext cx="3756938" cy="1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8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42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563263"/>
              <a:chOff x="2419575" y="2579019"/>
              <a:chExt cx="1979316" cy="15632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Header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Footer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Nav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검색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메인페이지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40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13318" y="815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395"/>
          <a:stretch/>
        </p:blipFill>
        <p:spPr>
          <a:xfrm>
            <a:off x="797860" y="1159917"/>
            <a:ext cx="5165901" cy="4713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59" y="4230592"/>
            <a:ext cx="4159915" cy="234272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811" y="1721524"/>
            <a:ext cx="4658395" cy="4133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89060" t="10645" r="465" b="33"/>
          <a:stretch/>
        </p:blipFill>
        <p:spPr>
          <a:xfrm>
            <a:off x="1474671" y="2352620"/>
            <a:ext cx="554368" cy="3566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87475" t="2279" b="13258"/>
          <a:stretch/>
        </p:blipFill>
        <p:spPr>
          <a:xfrm>
            <a:off x="3029874" y="2397295"/>
            <a:ext cx="662892" cy="3471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83169" t="13369" b="10105"/>
          <a:stretch/>
        </p:blipFill>
        <p:spPr>
          <a:xfrm>
            <a:off x="4578032" y="2373610"/>
            <a:ext cx="890792" cy="36072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18002" y="1963172"/>
            <a:ext cx="1067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62229" y="1963172"/>
            <a:ext cx="1398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유저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33137" y="1963172"/>
            <a:ext cx="165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관리자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2811" y="3897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Footer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703747" y="1349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1517968" y="2267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Header / Footer / </a:t>
            </a:r>
            <a:r>
              <a:rPr lang="en-US" altLang="ko-KR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Nav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t="42383"/>
          <a:stretch/>
        </p:blipFill>
        <p:spPr>
          <a:xfrm>
            <a:off x="1362039" y="2924601"/>
            <a:ext cx="4037541" cy="469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t="59686"/>
          <a:stretch/>
        </p:blipFill>
        <p:spPr>
          <a:xfrm>
            <a:off x="1783242" y="3488234"/>
            <a:ext cx="3156150" cy="29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-428251" y="147663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07" y="1845963"/>
            <a:ext cx="4501884" cy="995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07" y="3456519"/>
            <a:ext cx="4501884" cy="26870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312136" y="3081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 결과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692" y="1031010"/>
            <a:ext cx="6104596" cy="51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424112" y="1804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62" y="3063999"/>
            <a:ext cx="6797675" cy="3541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47" y="671176"/>
            <a:ext cx="4242104" cy="22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1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35081" y="9502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베스트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319619"/>
            <a:ext cx="4798721" cy="45564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88" y="2053641"/>
            <a:ext cx="6490755" cy="308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8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1310004"/>
            <a:ext cx="5128456" cy="50241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61" y="1355027"/>
            <a:ext cx="5776130" cy="45885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8919" y="1217354"/>
            <a:ext cx="1098956" cy="1635958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0716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88" y="1355027"/>
            <a:ext cx="4785955" cy="495047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985" y="1355027"/>
            <a:ext cx="6172303" cy="49284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정렬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디자인 바꾸기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8331" y="1227285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140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2" y="1355027"/>
            <a:ext cx="4021368" cy="473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613" y="1352118"/>
            <a:ext cx="5991553" cy="511178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49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-2091795" y="2215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198716" y="9856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 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80412" y="3095414"/>
            <a:ext cx="466654" cy="477072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5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6726F89-DD76-4268-8405-0A29C31DEACE}"/>
              </a:ext>
            </a:extLst>
          </p:cNvPr>
          <p:cNvGrpSpPr/>
          <p:nvPr/>
        </p:nvGrpSpPr>
        <p:grpSpPr>
          <a:xfrm>
            <a:off x="1458188" y="353177"/>
            <a:ext cx="10341559" cy="5833723"/>
            <a:chOff x="1458188" y="353177"/>
            <a:chExt cx="10341559" cy="583372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AB40228-DA23-4B45-88B3-D8DFE4F52ABF}"/>
                </a:ext>
              </a:extLst>
            </p:cNvPr>
            <p:cNvSpPr/>
            <p:nvPr/>
          </p:nvSpPr>
          <p:spPr>
            <a:xfrm>
              <a:off x="3548289" y="35317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</a:t>
              </a:r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환경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676205A-AE97-4F96-95B6-8EF4E9A2DAF5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1632260"/>
              <a:ext cx="9354956" cy="0"/>
            </a:xfrm>
            <a:prstGeom prst="line">
              <a:avLst/>
            </a:prstGeom>
            <a:ln w="228600">
              <a:solidFill>
                <a:schemeClr val="bg1">
                  <a:lumMod val="8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9425C26-8897-4B5A-A49C-A9E4C582F1DC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88" y="5572510"/>
              <a:ext cx="9354956" cy="0"/>
            </a:xfrm>
            <a:prstGeom prst="line">
              <a:avLst/>
            </a:prstGeom>
            <a:ln w="228600">
              <a:solidFill>
                <a:schemeClr val="tx1">
                  <a:lumMod val="75000"/>
                  <a:lumOff val="25000"/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3A6765C-1B48-43A7-BFDA-87B67A63B9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946330"/>
              </p:ext>
            </p:extLst>
          </p:nvPr>
        </p:nvGraphicFramePr>
        <p:xfrm>
          <a:off x="1458188" y="1916741"/>
          <a:ext cx="9354956" cy="344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7478">
                  <a:extLst>
                    <a:ext uri="{9D8B030D-6E8A-4147-A177-3AD203B41FA5}">
                      <a16:colId xmlns:a16="http://schemas.microsoft.com/office/drawing/2014/main" val="2968255590"/>
                    </a:ext>
                  </a:extLst>
                </a:gridCol>
                <a:gridCol w="4677478">
                  <a:extLst>
                    <a:ext uri="{9D8B030D-6E8A-4147-A177-3AD203B41FA5}">
                      <a16:colId xmlns:a16="http://schemas.microsoft.com/office/drawing/2014/main" val="988544627"/>
                    </a:ext>
                  </a:extLst>
                </a:gridCol>
              </a:tblGrid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운영체제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Window 10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525193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00" cap="none" spc="-70" normalizeH="0" baseline="0" noProof="0" dirty="0" smtClean="0">
                          <a:ln w="3175" cap="rnd"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개발 언어</a:t>
                      </a:r>
                      <a:endParaRPr kumimoji="0" lang="ko-KR" altLang="en-US" sz="1800" b="0" i="0" u="none" strike="noStrike" kern="100" cap="none" spc="-70" normalizeH="0" baseline="0" noProof="0" dirty="0">
                        <a:ln w="3175" cap="rnd">
                          <a:solidFill>
                            <a:prstClr val="white">
                              <a:alpha val="0"/>
                            </a:prstClr>
                          </a:solidFill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Java, JavaScript, 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HTML/CSS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976511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개발 도구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V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 Code, </a:t>
                      </a:r>
                      <a:r>
                        <a:rPr lang="en-US" altLang="ko-KR" sz="1800" baseline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SpringBoot</a:t>
                      </a:r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altLang="ko-KR" sz="180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IntelliJ, Bootstrap5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668396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서버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Tomcat 9</a:t>
                      </a:r>
                      <a:endParaRPr lang="ko-KR" altLang="en-US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337958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DB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MariaDB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187397"/>
                  </a:ext>
                </a:extLst>
              </a:tr>
              <a:tr h="5618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협업도구</a:t>
                      </a:r>
                      <a:endParaRPr lang="ko-KR" altLang="en-US" sz="1800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</a:rPr>
                        <a:t>GitHub</a:t>
                      </a:r>
                      <a:endParaRPr lang="ko-KR" altLang="en-US" sz="180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75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07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50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카테고리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상세페이지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95945" y="2722126"/>
              <a:ext cx="1979316" cy="1059944"/>
              <a:chOff x="2419574" y="2579019"/>
              <a:chExt cx="1979316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419574" y="3300409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장바구니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461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62361" y="10846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4"/>
          <a:stretch/>
        </p:blipFill>
        <p:spPr>
          <a:xfrm>
            <a:off x="151327" y="1622245"/>
            <a:ext cx="5267376" cy="47126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93629" y="1877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679" y="1622245"/>
            <a:ext cx="5947068" cy="25246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79" y="4430309"/>
            <a:ext cx="2586471" cy="76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511969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없는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220538"/>
            <a:ext cx="3824287" cy="524336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665" y="1611377"/>
            <a:ext cx="5108996" cy="18541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60" y="3817442"/>
            <a:ext cx="5117501" cy="26464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17910" y="851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옵션이 있는 상품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66394" y="4542503"/>
            <a:ext cx="481781" cy="452284"/>
          </a:xfrm>
          <a:prstGeom prst="ellipse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8492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084513" y="689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확대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8" y="1172126"/>
            <a:ext cx="4705350" cy="52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344488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18" y="981075"/>
            <a:ext cx="3012589" cy="536376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12" y="981075"/>
            <a:ext cx="4865688" cy="542238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071025" y="5771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원본 보기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5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78150" y="7147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1084071"/>
            <a:ext cx="4291925" cy="56274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387" y="1763390"/>
            <a:ext cx="5462626" cy="34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344819" y="130050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후기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169" y="901926"/>
            <a:ext cx="6516687" cy="52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212296" y="169759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66925"/>
            <a:ext cx="5144358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6" y="1126356"/>
            <a:ext cx="5459412" cy="486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24102" y="99319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2" y="1384984"/>
            <a:ext cx="5308220" cy="5158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25" y="2560320"/>
            <a:ext cx="5528440" cy="23807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967745" y="21545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14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59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17573" y="1517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적립금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결제 방법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6" y="1910168"/>
            <a:ext cx="5572064" cy="3720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30" y="981075"/>
            <a:ext cx="4843234" cy="530484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03747" y="611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동의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금액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11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06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5" y="1220869"/>
            <a:ext cx="2540373" cy="5243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8" y="1220869"/>
            <a:ext cx="2029560" cy="52430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47" y="1220869"/>
            <a:ext cx="2675567" cy="52430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2853" y="1220869"/>
            <a:ext cx="2331882" cy="319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1239"/>
          <a:stretch/>
        </p:blipFill>
        <p:spPr>
          <a:xfrm>
            <a:off x="101600" y="1827388"/>
            <a:ext cx="6096000" cy="33764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48575"/>
          <a:stretch/>
        </p:blipFill>
        <p:spPr>
          <a:xfrm>
            <a:off x="6318989" y="1827388"/>
            <a:ext cx="5761252" cy="3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-2101175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7" y="358217"/>
            <a:ext cx="7210425" cy="6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27459" y="856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카트 선택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5" y="1225437"/>
            <a:ext cx="5714108" cy="30999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05" y="4686693"/>
            <a:ext cx="5714108" cy="8295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459" y="1225437"/>
            <a:ext cx="5476288" cy="27271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459" y="4300137"/>
            <a:ext cx="4683468" cy="216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66" y="2073840"/>
            <a:ext cx="4858790" cy="29682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698643"/>
            <a:ext cx="6578287" cy="60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2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17" y="271067"/>
            <a:ext cx="8231192" cy="63888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938" y="4418897"/>
            <a:ext cx="2968526" cy="9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50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73" y="373450"/>
            <a:ext cx="5776454" cy="62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63525" y="5689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222470" y="2078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장바구니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667313" y="11561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완료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180" y="1643052"/>
            <a:ext cx="4894266" cy="39620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50" y="938244"/>
            <a:ext cx="4249350" cy="54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67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로그인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아이디</a:t>
                </a: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/</a:t>
                </a: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비밀번호 찾기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47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3" y="779463"/>
            <a:ext cx="6248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288753"/>
            <a:ext cx="3538127" cy="4160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20" y="1288753"/>
            <a:ext cx="3755801" cy="41608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64" y="1288753"/>
            <a:ext cx="3394184" cy="416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35" y="1359214"/>
            <a:ext cx="2302700" cy="4732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07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프로젝트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" y="1360204"/>
            <a:ext cx="2020075" cy="47326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546" y="1360030"/>
            <a:ext cx="1999723" cy="23664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002" y="1360030"/>
            <a:ext cx="2241511" cy="47326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665" y="1359214"/>
            <a:ext cx="2601474" cy="473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6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7586"/>
          <a:stretch/>
        </p:blipFill>
        <p:spPr>
          <a:xfrm>
            <a:off x="126631" y="679464"/>
            <a:ext cx="6528169" cy="60737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1980" r="29767"/>
          <a:stretch/>
        </p:blipFill>
        <p:spPr>
          <a:xfrm>
            <a:off x="6784159" y="2175935"/>
            <a:ext cx="5328898" cy="27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1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95" y="977875"/>
            <a:ext cx="4543373" cy="49355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71" y="977876"/>
            <a:ext cx="6532019" cy="493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-2301200" y="1887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" y="1148673"/>
            <a:ext cx="5295772" cy="4358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808" y="1148673"/>
            <a:ext cx="5993418" cy="43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628540"/>
            <a:ext cx="4450715" cy="5976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63" y="657921"/>
            <a:ext cx="6304430" cy="48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74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86900" y="17925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42" y="419528"/>
            <a:ext cx="8035315" cy="609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1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084242" y="1824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4" y="1666240"/>
            <a:ext cx="7371812" cy="2190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83" t="4612" r="2439" b="8839"/>
          <a:stretch/>
        </p:blipFill>
        <p:spPr>
          <a:xfrm>
            <a:off x="3970867" y="4436532"/>
            <a:ext cx="4292600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2101746"/>
            <a:ext cx="4907129" cy="14348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661" y="4750349"/>
            <a:ext cx="4745419" cy="17554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661" y="544574"/>
            <a:ext cx="4745419" cy="40294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27" y="3978824"/>
            <a:ext cx="43624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5708" y="1752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찾기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080" y="297160"/>
            <a:ext cx="6649840" cy="6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8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78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비회원 주문조회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10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070820"/>
              <a:chOff x="2419575" y="2579019"/>
              <a:chExt cx="1979316" cy="10708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마이페이지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11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err="1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내정보</a:t>
                </a:r>
                <a:endParaRPr lang="en-US" altLang="ko-KR" sz="1600" kern="100" spc="-70" dirty="0" smtClean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92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79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1485" y="1588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입력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1" y="1958077"/>
            <a:ext cx="5194591" cy="33612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62919"/>
            <a:ext cx="5146307" cy="50274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21153" y="8935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주문 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2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E7B5A8B-0342-452D-B087-941271395666}"/>
              </a:ext>
            </a:extLst>
          </p:cNvPr>
          <p:cNvGrpSpPr/>
          <p:nvPr/>
        </p:nvGrpSpPr>
        <p:grpSpPr>
          <a:xfrm>
            <a:off x="464953" y="484727"/>
            <a:ext cx="11334794" cy="5702173"/>
            <a:chOff x="464953" y="484727"/>
            <a:chExt cx="11334794" cy="5702173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99F2E69-322F-4C05-A420-5F6D27C38497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628A06-8005-4EDC-9C1E-67C9A8FFDB67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08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3B3B10-A738-443A-A5C3-A9D186305164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19FAA02-5912-4594-8B7D-E0BDCFAC6B3E}"/>
                </a:ext>
              </a:extLst>
            </p:cNvPr>
            <p:cNvSpPr/>
            <p:nvPr/>
          </p:nvSpPr>
          <p:spPr>
            <a:xfrm>
              <a:off x="464953" y="484727"/>
              <a:ext cx="5095422" cy="69609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44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화면 구성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22" y="1467470"/>
            <a:ext cx="8972956" cy="44459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3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5" y="2040466"/>
            <a:ext cx="5373348" cy="32768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796" y="573175"/>
            <a:ext cx="5506673" cy="556755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69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668" y="1911597"/>
            <a:ext cx="5850079" cy="298327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" y="1712280"/>
            <a:ext cx="5536142" cy="350646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1866061" y="19090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 주문조회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445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</a:t>
              </a:r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마이페이지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3" y="944563"/>
            <a:ext cx="3811589" cy="5323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60" y="790897"/>
            <a:ext cx="7151874" cy="44561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660" y="5345144"/>
            <a:ext cx="5046732" cy="113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143768" y="21799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6" y="812800"/>
            <a:ext cx="4459602" cy="56510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676" y="195816"/>
            <a:ext cx="4175282" cy="6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659958" y="947669"/>
            <a:ext cx="10139789" cy="5239231"/>
            <a:chOff x="1659958" y="947669"/>
            <a:chExt cx="10139789" cy="523923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84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40AA467-D284-4160-A535-A482051B0FE6}"/>
                </a:ext>
              </a:extLst>
            </p:cNvPr>
            <p:cNvSpPr/>
            <p:nvPr/>
          </p:nvSpPr>
          <p:spPr>
            <a:xfrm>
              <a:off x="2891644" y="947669"/>
              <a:ext cx="64087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사용자 페이지</a:t>
              </a:r>
              <a:endParaRPr lang="en-US" altLang="ko-KR" sz="20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659958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4749562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67AB01E-2A58-42D1-B89B-07072DBBAB89}"/>
                </a:ext>
              </a:extLst>
            </p:cNvPr>
            <p:cNvSpPr/>
            <p:nvPr/>
          </p:nvSpPr>
          <p:spPr>
            <a:xfrm>
              <a:off x="7839165" y="2097078"/>
              <a:ext cx="2692876" cy="2692876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2016738" y="2722126"/>
              <a:ext cx="1979316" cy="1070820"/>
              <a:chOff x="2419575" y="2579019"/>
              <a:chExt cx="1979316" cy="10708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리뷰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13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E4BE059-9F1D-441C-A7DE-0456CFE05AEB}"/>
                </a:ext>
              </a:extLst>
            </p:cNvPr>
            <p:cNvGrpSpPr/>
            <p:nvPr/>
          </p:nvGrpSpPr>
          <p:grpSpPr>
            <a:xfrm>
              <a:off x="5106342" y="2722126"/>
              <a:ext cx="1979316" cy="1317041"/>
              <a:chOff x="2419575" y="2579019"/>
              <a:chExt cx="1979316" cy="1317041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9E5B620-4A88-46CB-A5F0-D38FAA331184}"/>
                  </a:ext>
                </a:extLst>
              </p:cNvPr>
              <p:cNvSpPr txBox="1"/>
              <p:nvPr/>
            </p:nvSpPr>
            <p:spPr>
              <a:xfrm>
                <a:off x="2419575" y="3311285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Q&amp;A</a:t>
                </a:r>
              </a:p>
              <a:p>
                <a:pPr algn="ctr">
                  <a:defRPr/>
                </a:pPr>
                <a:r>
                  <a:rPr lang="ko-KR" altLang="en-US" sz="1600" kern="100" spc="-70" dirty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상품문의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BA9D0D7-7DC0-4167-A580-815CF0F88A30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14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8AA54933-7C5A-4198-9E2F-880FB29E7461}"/>
                </a:ext>
              </a:extLst>
            </p:cNvPr>
            <p:cNvGrpSpPr/>
            <p:nvPr/>
          </p:nvGrpSpPr>
          <p:grpSpPr>
            <a:xfrm>
              <a:off x="8103373" y="2722126"/>
              <a:ext cx="2164459" cy="1059944"/>
              <a:chOff x="2327002" y="2579019"/>
              <a:chExt cx="2164459" cy="105994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BFCBE83-C466-4538-8EB9-215EA59DFF83}"/>
                  </a:ext>
                </a:extLst>
              </p:cNvPr>
              <p:cNvSpPr txBox="1"/>
              <p:nvPr/>
            </p:nvSpPr>
            <p:spPr>
              <a:xfrm>
                <a:off x="2327002" y="3300409"/>
                <a:ext cx="21644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공지사항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B7DDF93-DE56-4F51-BA1A-1770E0E1EF1A}"/>
                  </a:ext>
                </a:extLst>
              </p:cNvPr>
              <p:cNvSpPr/>
              <p:nvPr/>
            </p:nvSpPr>
            <p:spPr>
              <a:xfrm>
                <a:off x="3160233" y="2579019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15</a:t>
                </a:r>
                <a:endPara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22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85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5036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03747" y="23642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후기 내역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666" y="2733559"/>
            <a:ext cx="5236626" cy="16344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1" y="1291090"/>
            <a:ext cx="3838456" cy="50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9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86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791149" y="23608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리뷰 작성</a:t>
            </a:r>
            <a:r>
              <a: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1241" y="12756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46516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65" y="1284013"/>
            <a:ext cx="4173102" cy="4979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1" y="1695476"/>
            <a:ext cx="5503967" cy="40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87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027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5908" y="17616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46736" y="120458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검색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7" y="2159760"/>
            <a:ext cx="5274963" cy="34474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5551"/>
          <a:stretch/>
        </p:blipFill>
        <p:spPr>
          <a:xfrm>
            <a:off x="6095999" y="1597794"/>
            <a:ext cx="5197475" cy="146935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13" y="3947963"/>
            <a:ext cx="5197475" cy="21448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670550" y="35385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3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88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961475" y="18751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7334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3837" y="19869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나의 상품문의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7" y="2141955"/>
            <a:ext cx="5095426" cy="25944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205" y="2356299"/>
            <a:ext cx="5529264" cy="221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89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169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657057" y="10914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39" y="1470071"/>
            <a:ext cx="4474461" cy="4923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26" y="1470070"/>
            <a:ext cx="5224462" cy="492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782" y="2222317"/>
            <a:ext cx="4194275" cy="122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D26ECD7-A9C2-4FFB-8B25-C5363FE0ABF6}"/>
              </a:ext>
            </a:extLst>
          </p:cNvPr>
          <p:cNvGrpSpPr/>
          <p:nvPr/>
        </p:nvGrpSpPr>
        <p:grpSpPr>
          <a:xfrm>
            <a:off x="1090057" y="1527992"/>
            <a:ext cx="10709690" cy="4658908"/>
            <a:chOff x="1090057" y="1527992"/>
            <a:chExt cx="10709690" cy="4658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1BE71EF-4575-4235-93A4-E79EC842C55B}"/>
                </a:ext>
              </a:extLst>
            </p:cNvPr>
            <p:cNvGrpSpPr/>
            <p:nvPr/>
          </p:nvGrpSpPr>
          <p:grpSpPr>
            <a:xfrm>
              <a:off x="11366469" y="5630566"/>
              <a:ext cx="433278" cy="556334"/>
              <a:chOff x="11611429" y="5882986"/>
              <a:chExt cx="433278" cy="55633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4937EF-901C-40EE-A2BE-355C4AFAD7C4}"/>
                  </a:ext>
                </a:extLst>
              </p:cNvPr>
              <p:cNvSpPr txBox="1"/>
              <p:nvPr/>
            </p:nvSpPr>
            <p:spPr>
              <a:xfrm>
                <a:off x="11611429" y="6069988"/>
                <a:ext cx="433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kern="100" spc="-70" dirty="0" smtClean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09</a:t>
                </a:r>
                <a:endParaRPr lang="en-US" altLang="ko-KR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455F48E-C614-4AD4-B976-963A9653C932}"/>
                  </a:ext>
                </a:extLst>
              </p:cNvPr>
              <p:cNvSpPr/>
              <p:nvPr/>
            </p:nvSpPr>
            <p:spPr>
              <a:xfrm>
                <a:off x="11694253" y="5882986"/>
                <a:ext cx="350454" cy="1067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4CA0050-096C-4049-8551-41D25674904D}"/>
                </a:ext>
              </a:extLst>
            </p:cNvPr>
            <p:cNvSpPr/>
            <p:nvPr/>
          </p:nvSpPr>
          <p:spPr>
            <a:xfrm>
              <a:off x="1288528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chemeClr val="tx1">
                  <a:lumMod val="85000"/>
                  <a:lumOff val="15000"/>
                  <a:alpha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E135580-4A5B-4F08-8830-8DAE1C97AA35}"/>
                </a:ext>
              </a:extLst>
            </p:cNvPr>
            <p:cNvSpPr/>
            <p:nvPr/>
          </p:nvSpPr>
          <p:spPr>
            <a:xfrm>
              <a:off x="3994677" y="1527992"/>
              <a:ext cx="1582373" cy="1593034"/>
            </a:xfrm>
            <a:prstGeom prst="ellipse">
              <a:avLst/>
            </a:prstGeom>
            <a:noFill/>
            <a:ln w="254000">
              <a:solidFill>
                <a:srgbClr val="D9D9D9">
                  <a:alpha val="8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61065B-9613-4459-A5D1-04AFA17E8930}"/>
                </a:ext>
              </a:extLst>
            </p:cNvPr>
            <p:cNvGrpSpPr/>
            <p:nvPr/>
          </p:nvGrpSpPr>
          <p:grpSpPr>
            <a:xfrm>
              <a:off x="1090057" y="1843610"/>
              <a:ext cx="1979316" cy="1065674"/>
              <a:chOff x="1492894" y="1700503"/>
              <a:chExt cx="1979316" cy="10656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059D89-5BCB-4CDF-A81D-A7F35CB2AF79}"/>
                  </a:ext>
                </a:extLst>
              </p:cNvPr>
              <p:cNvSpPr txBox="1"/>
              <p:nvPr/>
            </p:nvSpPr>
            <p:spPr>
              <a:xfrm>
                <a:off x="1492894" y="2181402"/>
                <a:ext cx="19793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Member</a:t>
                </a:r>
              </a:p>
              <a:p>
                <a:pPr algn="ctr">
                  <a:defRPr/>
                </a:pPr>
                <a:r>
                  <a:rPr lang="en-US" altLang="ko-KR" sz="1600" kern="100" spc="-70" dirty="0" smtClean="0">
                    <a:ln w="3175" cap="rnd"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SNS User</a:t>
                </a:r>
                <a:endParaRPr lang="en-US" altLang="ko-KR" sz="1600" kern="100" spc="-70" dirty="0">
                  <a:ln w="3175" cap="rnd"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A994E136-8109-48D3-BBEC-E54447DE29BB}"/>
                  </a:ext>
                </a:extLst>
              </p:cNvPr>
              <p:cNvSpPr/>
              <p:nvPr/>
            </p:nvSpPr>
            <p:spPr>
              <a:xfrm>
                <a:off x="2233551" y="1700503"/>
                <a:ext cx="498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000" kern="100" spc="-70" dirty="0">
                    <a:ln w="3175" cap="rnd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BA9D0D7-7DC0-4167-A580-815CF0F88A30}"/>
                </a:ext>
              </a:extLst>
            </p:cNvPr>
            <p:cNvSpPr/>
            <p:nvPr/>
          </p:nvSpPr>
          <p:spPr>
            <a:xfrm>
              <a:off x="4536863" y="1843610"/>
              <a:ext cx="498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</a:t>
              </a: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9406975" y="1455312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6700826" y="1455312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2325378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Item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7243012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A9D0D7-7DC0-4167-A580-815CF0F88A30}"/>
              </a:ext>
            </a:extLst>
          </p:cNvPr>
          <p:cNvSpPr/>
          <p:nvPr/>
        </p:nvSpPr>
        <p:spPr>
          <a:xfrm>
            <a:off x="9949161" y="1843610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1288528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3994676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E135580-4A5B-4F08-8830-8DAE1C97AA35}"/>
              </a:ext>
            </a:extLst>
          </p:cNvPr>
          <p:cNvSpPr/>
          <p:nvPr/>
        </p:nvSpPr>
        <p:spPr>
          <a:xfrm>
            <a:off x="6700824" y="4245158"/>
            <a:ext cx="1582373" cy="1593034"/>
          </a:xfrm>
          <a:prstGeom prst="ellipse">
            <a:avLst/>
          </a:prstGeom>
          <a:noFill/>
          <a:ln w="254000">
            <a:solidFill>
              <a:srgbClr val="D9D9D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4CA0050-096C-4049-8551-41D25674904D}"/>
              </a:ext>
            </a:extLst>
          </p:cNvPr>
          <p:cNvSpPr/>
          <p:nvPr/>
        </p:nvSpPr>
        <p:spPr>
          <a:xfrm>
            <a:off x="9406975" y="4245158"/>
            <a:ext cx="1582373" cy="1593034"/>
          </a:xfrm>
          <a:prstGeom prst="ellipse">
            <a:avLst/>
          </a:prstGeom>
          <a:noFill/>
          <a:ln w="254000">
            <a:solidFill>
              <a:schemeClr val="tx1">
                <a:lumMod val="85000"/>
                <a:lumOff val="1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182953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453816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7243012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07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994E136-8109-48D3-BBEC-E54447DE29BB}"/>
              </a:ext>
            </a:extLst>
          </p:cNvPr>
          <p:cNvSpPr/>
          <p:nvPr/>
        </p:nvSpPr>
        <p:spPr>
          <a:xfrm>
            <a:off x="9949161" y="4629878"/>
            <a:ext cx="49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08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3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Cart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08501" y="2324509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Order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1088873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1600" kern="100" spc="-70" dirty="0" smtClean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defRPr/>
            </a:pPr>
            <a:r>
              <a:rPr lang="en-US" altLang="ko-KR" sz="1600" kern="100" spc="-70" dirty="0" err="1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Comment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3796205" y="5041773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Review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6502352" y="5026582"/>
            <a:ext cx="19793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</a:t>
            </a:r>
          </a:p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Inquiry Reply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E059D89-5BCB-4CDF-A81D-A7F35CB2AF79}"/>
              </a:ext>
            </a:extLst>
          </p:cNvPr>
          <p:cNvSpPr txBox="1"/>
          <p:nvPr/>
        </p:nvSpPr>
        <p:spPr>
          <a:xfrm>
            <a:off x="9238321" y="5041675"/>
            <a:ext cx="19793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kern="100" spc="-70" dirty="0" smtClean="0">
                <a:ln w="3175" cap="rnd"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Notice</a:t>
            </a:r>
            <a:endParaRPr lang="en-US" altLang="ko-KR" sz="1600" kern="100" spc="-70" dirty="0">
              <a:ln w="3175" cap="rnd"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40AA467-D284-4160-A535-A482051B0FE6}"/>
              </a:ext>
            </a:extLst>
          </p:cNvPr>
          <p:cNvSpPr/>
          <p:nvPr/>
        </p:nvSpPr>
        <p:spPr>
          <a:xfrm>
            <a:off x="2928157" y="580965"/>
            <a:ext cx="6408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DB </a:t>
            </a:r>
            <a:r>
              <a:rPr lang="ko-KR" altLang="en-US" sz="20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설계</a:t>
            </a:r>
            <a:endParaRPr lang="en-US" altLang="ko-KR" sz="20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90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176" y="1308100"/>
            <a:ext cx="5458088" cy="2085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1308100"/>
            <a:ext cx="6010275" cy="43273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176" y="3484965"/>
            <a:ext cx="5453036" cy="196309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48000" y="7323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err="1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보안문자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작성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91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83" y="1288776"/>
            <a:ext cx="3897311" cy="830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83" y="2268434"/>
            <a:ext cx="3897311" cy="43859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67" y="1284013"/>
            <a:ext cx="4468104" cy="537038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794" y="1273320"/>
            <a:ext cx="827206" cy="100580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229210" y="1273320"/>
            <a:ext cx="866790" cy="995114"/>
          </a:xfrm>
          <a:prstGeom prst="rect">
            <a:avLst/>
          </a:prstGeom>
          <a:noFill/>
          <a:ln w="38100" cap="rnd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69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92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213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없을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08819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답변이 있을 때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3" y="1346407"/>
            <a:ext cx="5136191" cy="4822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10" y="1329774"/>
            <a:ext cx="4712018" cy="444203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-1601641" y="1875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Q&amp;A /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상품문의</a:t>
            </a:r>
            <a:r>
              <a:rPr lang="en-US" altLang="ko-KR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4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B99F2E69-322F-4C05-A420-5F6D27C38497}"/>
              </a:ext>
            </a:extLst>
          </p:cNvPr>
          <p:cNvGrpSpPr/>
          <p:nvPr/>
        </p:nvGrpSpPr>
        <p:grpSpPr>
          <a:xfrm>
            <a:off x="11366469" y="5630566"/>
            <a:ext cx="433278" cy="556334"/>
            <a:chOff x="11611429" y="5882986"/>
            <a:chExt cx="433278" cy="55633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628A06-8005-4EDC-9C1E-67C9A8FFDB67}"/>
                </a:ext>
              </a:extLst>
            </p:cNvPr>
            <p:cNvSpPr txBox="1"/>
            <p:nvPr/>
          </p:nvSpPr>
          <p:spPr>
            <a:xfrm>
              <a:off x="11611429" y="6069988"/>
              <a:ext cx="4332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kern="100" spc="-70" dirty="0" smtClean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93</a:t>
              </a:r>
              <a:endParaRPr lang="en-US" altLang="ko-KR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3B3B10-A738-443A-A5C3-A9D186305164}"/>
                </a:ext>
              </a:extLst>
            </p:cNvPr>
            <p:cNvSpPr/>
            <p:nvPr/>
          </p:nvSpPr>
          <p:spPr>
            <a:xfrm>
              <a:off x="11694253" y="5882986"/>
              <a:ext cx="350454" cy="10675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-2224432" y="1760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공지사항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30288" y="24185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목록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5028" y="91468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상세 페이지</a:t>
            </a:r>
            <a:endParaRPr lang="en-US" altLang="ko-KR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3" y="2787859"/>
            <a:ext cx="5423445" cy="15258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288" y="1284013"/>
            <a:ext cx="4793481" cy="53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4951199-0D01-45F2-84BA-B5532D73177F}"/>
              </a:ext>
            </a:extLst>
          </p:cNvPr>
          <p:cNvCxnSpPr>
            <a:cxnSpLocks/>
          </p:cNvCxnSpPr>
          <p:nvPr/>
        </p:nvCxnSpPr>
        <p:spPr>
          <a:xfrm>
            <a:off x="3552145" y="6625794"/>
            <a:ext cx="5619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hlinkClick r:id="rId2"/>
          </p:cNvPr>
          <p:cNvSpPr/>
          <p:nvPr/>
        </p:nvSpPr>
        <p:spPr>
          <a:xfrm>
            <a:off x="795977" y="3126959"/>
            <a:ext cx="4306529" cy="698090"/>
          </a:xfrm>
          <a:prstGeom prst="rect">
            <a:avLst/>
          </a:prstGeom>
          <a:noFill/>
          <a:ln w="3175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700" kern="100" spc="-8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8344D7-4ADA-4A88-8100-C4A8D852629E}"/>
              </a:ext>
            </a:extLst>
          </p:cNvPr>
          <p:cNvSpPr/>
          <p:nvPr/>
        </p:nvSpPr>
        <p:spPr>
          <a:xfrm>
            <a:off x="795977" y="3126959"/>
            <a:ext cx="4256994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ko-KR" altLang="en-US" sz="4400" kern="100" spc="-70" dirty="0" smtClean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 영상</a:t>
            </a:r>
            <a:endParaRPr lang="ko-KR" altLang="en-US" sz="4400" kern="100" spc="-70" dirty="0">
              <a:ln w="3175" cap="rnd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7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08EA9ED-C372-4917-9D99-AE367F83ADE9}"/>
              </a:ext>
            </a:extLst>
          </p:cNvPr>
          <p:cNvGrpSpPr/>
          <p:nvPr/>
        </p:nvGrpSpPr>
        <p:grpSpPr>
          <a:xfrm>
            <a:off x="805809" y="2939223"/>
            <a:ext cx="8509642" cy="3046491"/>
            <a:chOff x="805809" y="2939223"/>
            <a:chExt cx="8509642" cy="30464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F8344D7-4ADA-4A88-8100-C4A8D852629E}"/>
                </a:ext>
              </a:extLst>
            </p:cNvPr>
            <p:cNvSpPr/>
            <p:nvPr/>
          </p:nvSpPr>
          <p:spPr>
            <a:xfrm>
              <a:off x="805809" y="2939223"/>
              <a:ext cx="4256994" cy="6771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dist"/>
              <a:r>
                <a:rPr lang="en-US" altLang="ko-KR" sz="4400" kern="100" spc="-70" dirty="0">
                  <a:ln w="3175" cap="rnd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Thank you</a:t>
              </a:r>
              <a:endParaRPr lang="ko-KR" altLang="en-US" sz="4400" kern="100" spc="-70" dirty="0">
                <a:ln w="3175" cap="rnd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4951199-0D01-45F2-84BA-B5532D73177F}"/>
                </a:ext>
              </a:extLst>
            </p:cNvPr>
            <p:cNvCxnSpPr>
              <a:cxnSpLocks/>
            </p:cNvCxnSpPr>
            <p:nvPr/>
          </p:nvCxnSpPr>
          <p:spPr>
            <a:xfrm>
              <a:off x="3695966" y="5985714"/>
              <a:ext cx="561948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364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3F3F3F"/>
      </a:hlink>
      <a:folHlink>
        <a:srgbClr val="3F3F3F"/>
      </a:folHlink>
    </a:clrScheme>
    <a:fontScheme name="나눔스퀘어">
      <a:majorFont>
        <a:latin typeface="나눔스퀘어 bold"/>
        <a:ea typeface="나눔스퀘어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/>
        </a:solidFill>
        <a:ln w="3175" cap="rnd">
          <a:noFill/>
          <a:round/>
        </a:ln>
      </a:spPr>
      <a:bodyPr lIns="0" tIns="0" rIns="0" bIns="0" rtlCol="0" anchor="ctr"/>
      <a:lstStyle>
        <a:defPPr algn="ctr">
          <a:defRPr sz="1700" kern="100" spc="-80" dirty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chemeClr val="bg1">
              <a:lumMod val="75000"/>
            </a:schemeClr>
          </a:solidFill>
          <a:round/>
          <a:headEnd w="sm" len="sm"/>
          <a:tailEnd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defRPr sz="1700" kern="100" spc="-80" dirty="0" err="1" smtClean="0">
            <a:ln w="3175" cap="rnd"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762</Words>
  <Application>Microsoft Office PowerPoint</Application>
  <PresentationFormat>와이드스크린</PresentationFormat>
  <Paragraphs>437</Paragraphs>
  <Slides>95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3" baseType="lpstr">
      <vt:lpstr>나눔스퀘어</vt:lpstr>
      <vt:lpstr>나눔스퀘어 ExtraBold</vt:lpstr>
      <vt:lpstr>Arial</vt:lpstr>
      <vt:lpstr>Tw Cen MT Condensed Extra Bold</vt:lpstr>
      <vt:lpstr>나눔스퀘어 bold</vt:lpstr>
      <vt:lpstr>나눔스퀘어 bold</vt:lpstr>
      <vt:lpstr>나눔스퀘어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강식 신</dc:creator>
  <cp:lastModifiedBy>TJOEUN</cp:lastModifiedBy>
  <cp:revision>236</cp:revision>
  <dcterms:created xsi:type="dcterms:W3CDTF">2020-10-15T02:30:10Z</dcterms:created>
  <dcterms:modified xsi:type="dcterms:W3CDTF">2023-04-18T02:59:47Z</dcterms:modified>
</cp:coreProperties>
</file>